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7"/>
  </p:notesMasterIdLst>
  <p:sldIdLst>
    <p:sldId id="324" r:id="rId2"/>
    <p:sldId id="323" r:id="rId3"/>
    <p:sldId id="342" r:id="rId4"/>
    <p:sldId id="325" r:id="rId5"/>
    <p:sldId id="290" r:id="rId6"/>
    <p:sldId id="263" r:id="rId7"/>
    <p:sldId id="300" r:id="rId8"/>
    <p:sldId id="316" r:id="rId9"/>
    <p:sldId id="328" r:id="rId10"/>
    <p:sldId id="331" r:id="rId11"/>
    <p:sldId id="332" r:id="rId12"/>
    <p:sldId id="329" r:id="rId13"/>
    <p:sldId id="326" r:id="rId14"/>
    <p:sldId id="327" r:id="rId15"/>
    <p:sldId id="310" r:id="rId16"/>
    <p:sldId id="338" r:id="rId17"/>
    <p:sldId id="311" r:id="rId18"/>
    <p:sldId id="339" r:id="rId19"/>
    <p:sldId id="343" r:id="rId20"/>
    <p:sldId id="317" r:id="rId21"/>
    <p:sldId id="337" r:id="rId22"/>
    <p:sldId id="336" r:id="rId23"/>
    <p:sldId id="264" r:id="rId24"/>
    <p:sldId id="272" r:id="rId25"/>
    <p:sldId id="34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CB19E"/>
    <a:srgbClr val="FFCC99"/>
    <a:srgbClr val="E8E5AA"/>
    <a:srgbClr val="DFDFAB"/>
    <a:srgbClr val="E1D58B"/>
    <a:srgbClr val="990000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24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FD5F4-04F8-4CE0-B91B-6E54926BBCF8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7B7E2-CA26-498F-A717-A2EACF2BC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24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7B7E2-CA26-498F-A717-A2EACF2BC12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24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53C97D-7216-40B0-8F58-85F205587E15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F0D26-DB2D-4BA6-8AC3-E84A567439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9127383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11303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576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56307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759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BF13F-AFED-4D4B-B446-BDF1C475659D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7146C-FBD8-48DC-8AD4-05B4B80315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5546444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99544E-3648-4866-90B2-F9E259EC9560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DE0EF8-4EB7-4F81-BBE6-0C4BAD5C1B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65175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6E3F0B-66F0-4102-A02F-CB0C680A261D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D56E9-4A5C-4C7F-A419-01DA5B023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346409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DEDCCF-E38B-4919-AC28-4C719F5C3D3F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83B62-6F6A-41AA-A10E-1D863737A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1807636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10EC60-E7ED-4B6A-8E02-9E1A1F9FEA98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1E033-FBA9-48B3-A5AC-5064ADA85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494626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3DADEF-E2CF-4021-8664-E0EBB4668757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B76A6-0684-4B5C-9948-F241241270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995263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0B979-11C6-48F1-8D69-5353A921D126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12008-BCAB-4944-A847-6C27DD71BC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748087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904E4-F66E-4C23-A85A-CB5857DF0A00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535E9-1F5E-4633-9B0D-ED47E28059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52137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E6C803-202B-44A2-96C0-CC76D42378E0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9B0D8-93DE-45C6-891C-4D90BC59B1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017119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4132AB-F044-41BC-B922-AE34FB2CF272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AB0EB-A77C-48F4-82CC-F08DC0F86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831240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4547BC-3266-43B1-A0B6-A0DC29B9FE1A}" type="datetimeFigureOut">
              <a:rPr lang="ru-RU" smtClean="0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3CC9EA4-F8D2-4D30-A9D8-A0B622E367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98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ransition spd="med">
    <p:strips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1%81%D1%81%D0%B8%D0%B9%D1%81%D0%BA%D0%B0%D1%8F_%D0%B8%D0%BC%D0%BF%D0%B5%D1%80%D0%B8%D1%8F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s://ru.wikipedia.org/wiki/23_%D0%BD%D0%BE%D1%8F%D0%B1%D1%80%D1%8F" TargetMode="External"/><Relationship Id="rId7" Type="http://schemas.openxmlformats.org/officeDocument/2006/relationships/hyperlink" Target="https://ru.wikipedia.org/wiki/%D0%9A%D0%B0%D0%BB%D0%B0%D1%87-%D0%BD%D0%B0-%D0%94%D0%BE%D0%BD%D1%83" TargetMode="External"/><Relationship Id="rId12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1%82%D0%B0%D0%BB%D0%B8%D0%BD%D0%B3%D1%80%D0%B0%D0%B4%D1%81%D0%BA%D0%B0%D1%8F_%D0%BE%D0%B1%D0%BB%D0%B0%D1%81%D1%82%D1%8C" TargetMode="External"/><Relationship Id="rId11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5" Type="http://schemas.openxmlformats.org/officeDocument/2006/relationships/hyperlink" Target="https://ru.wikipedia.org/wiki/1942_%D0%B3%D0%BE%D0%B4" TargetMode="External"/><Relationship Id="rId10" Type="http://schemas.openxmlformats.org/officeDocument/2006/relationships/hyperlink" Target="https://ru.wikipedia.org/wiki/%D0%9B%D0%B5%D0%B9%D1%82%D0%B5%D0%BD%D0%B0%D0%BD%D1%82" TargetMode="External"/><Relationship Id="rId4" Type="http://schemas.openxmlformats.org/officeDocument/2006/relationships/hyperlink" Target="https://ru.wikipedia.org/wiki/1911_%D0%B3%D0%BE%D0%B4" TargetMode="External"/><Relationship Id="rId9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368152"/>
          </a:xfrm>
        </p:spPr>
        <p:txBody>
          <a:bodyPr/>
          <a:lstStyle/>
          <a:p>
            <a:pPr algn="ctr"/>
            <a:r>
              <a:rPr lang="ru-RU" sz="4400" b="1" dirty="0" smtClean="0"/>
              <a:t>70-летию</a:t>
            </a:r>
            <a:r>
              <a:rPr lang="ru-RU" sz="3600" b="1" dirty="0" smtClean="0"/>
              <a:t> ВЕЛИКОЙ ПОБЕДЕ ПОСВЯЩАЕТСЯ</a:t>
            </a:r>
            <a:endParaRPr lang="ru-RU" sz="36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30595" y="5733256"/>
            <a:ext cx="5826719" cy="792088"/>
          </a:xfrm>
        </p:spPr>
        <p:txBody>
          <a:bodyPr>
            <a:noAutofit/>
          </a:bodyPr>
          <a:lstStyle/>
          <a:p>
            <a:r>
              <a:rPr lang="ru-RU" b="1" dirty="0" smtClean="0"/>
              <a:t>Музейный урок Автор –учитель истории МБОУ СОШ№6  </a:t>
            </a:r>
            <a:r>
              <a:rPr lang="ru-RU" b="1" dirty="0" err="1" smtClean="0"/>
              <a:t>Сасина</a:t>
            </a:r>
            <a:r>
              <a:rPr lang="ru-RU" b="1" dirty="0" smtClean="0"/>
              <a:t> Людмила  </a:t>
            </a:r>
            <a:r>
              <a:rPr lang="ru-RU" b="1" dirty="0" err="1" smtClean="0"/>
              <a:t>Ремовна</a:t>
            </a:r>
            <a:endParaRPr lang="ru-RU" b="1" dirty="0" smtClean="0"/>
          </a:p>
          <a:p>
            <a:r>
              <a:rPr lang="ru-RU" b="1" dirty="0" err="1" smtClean="0"/>
              <a:t>Новопокровский</a:t>
            </a:r>
            <a:r>
              <a:rPr lang="ru-RU" b="1" dirty="0" smtClean="0"/>
              <a:t> район Краснодарского края</a:t>
            </a:r>
          </a:p>
        </p:txBody>
      </p:sp>
      <p:pic>
        <p:nvPicPr>
          <p:cNvPr id="5" name="Рисунок 4" descr="89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3108" y="1928802"/>
            <a:ext cx="4019864" cy="3377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14409255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5787" y="620688"/>
            <a:ext cx="6347714" cy="151216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dirty="0" smtClean="0"/>
              <a:t>24 августа 1943 года</a:t>
            </a:r>
            <a:endParaRPr lang="ru-RU" sz="4400" dirty="0"/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251520" y="2132856"/>
            <a:ext cx="8748712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3600" b="1" dirty="0"/>
              <a:t>«Продолжаю  уничтожать фашистскую  мразь. Выбиваем  ее отовсюду, где  только она находится и поналезла во все щели кубанской земли».</a:t>
            </a:r>
          </a:p>
        </p:txBody>
      </p:sp>
    </p:spTree>
    <p:extLst>
      <p:ext uri="{BB962C8B-B14F-4D97-AF65-F5344CB8AC3E}">
        <p14:creationId xmlns:p14="http://schemas.microsoft.com/office/powerpoint/2010/main" xmlns="" val="3991970252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b="1" dirty="0" smtClean="0"/>
              <a:t>  25 июня 1943 год</a:t>
            </a:r>
            <a:endParaRPr lang="ru-RU" sz="4400" b="1" dirty="0"/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0" y="1412776"/>
            <a:ext cx="8351837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3600" dirty="0"/>
              <a:t>«</a:t>
            </a:r>
            <a:r>
              <a:rPr lang="ru-RU" sz="3600" b="1" dirty="0"/>
              <a:t>Как бы  трудно ни было, запомните: русский народ не был и не будет  рабом. А я – русский, и поэтому моя задача – возвратиться домой только свободным   от иностранного ига, ибо для меня свобода –прежде всего».</a:t>
            </a:r>
          </a:p>
        </p:txBody>
      </p:sp>
    </p:spTree>
    <p:extLst>
      <p:ext uri="{BB962C8B-B14F-4D97-AF65-F5344CB8AC3E}">
        <p14:creationId xmlns:p14="http://schemas.microsoft.com/office/powerpoint/2010/main" xmlns="" val="964016889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25227BB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14" t="10527" r="8414" b="17266"/>
          <a:stretch/>
        </p:blipFill>
        <p:spPr bwMode="auto">
          <a:xfrm>
            <a:off x="0" y="-99392"/>
            <a:ext cx="8676456" cy="684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66620551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0E250E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28383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5980987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37F0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488831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49086448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txBody>
          <a:bodyPr/>
          <a:lstStyle/>
          <a:p>
            <a:endParaRPr lang="ru-RU" sz="2800" dirty="0"/>
          </a:p>
        </p:txBody>
      </p:sp>
      <p:pic>
        <p:nvPicPr>
          <p:cNvPr id="1026" name="Picture 2" descr="...Мать взялана себя однапамять девятерых.В общей жизни еевойна— девять войнд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24440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3784795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ПИСЬМО МАТЕРИ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7572" y="1700810"/>
            <a:ext cx="7747923" cy="434055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8400" b="1" dirty="0"/>
              <a:t>Ноябрь, 1942 г. «Мама, почему Вы тоскуете о нас? Наоборот, Вам надо гордиться тем, что у Вас столько сыновей на фронте с оружием в руках защищают любимую Родину. Скоро, мама, мы возвратимся домой с победой. А если суждено будет нам погибнуть, то знайте, что мы погибли за счастье советских людей,за мир и счастье на земле</a:t>
            </a:r>
            <a:r>
              <a:rPr lang="ru-RU" sz="8400" b="1" dirty="0" smtClean="0"/>
              <a:t>».</a:t>
            </a:r>
          </a:p>
          <a:p>
            <a:endParaRPr lang="ru-RU" sz="2400" dirty="0" smtClean="0"/>
          </a:p>
          <a:p>
            <a:r>
              <a:rPr lang="ru-RU" sz="13500" dirty="0" smtClean="0"/>
              <a:t>Погибли все…</a:t>
            </a:r>
            <a:r>
              <a:rPr lang="ru-RU" sz="13500" dirty="0"/>
              <a:t/>
            </a:r>
            <a:br>
              <a:rPr lang="ru-RU" sz="13500" dirty="0"/>
            </a:br>
            <a:endParaRPr lang="ru-RU" sz="13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4994296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70" y="-33403"/>
            <a:ext cx="7560229" cy="1813768"/>
          </a:xfrm>
        </p:spPr>
        <p:txBody>
          <a:bodyPr/>
          <a:lstStyle/>
          <a:p>
            <a:pPr algn="ctr"/>
            <a:r>
              <a:rPr lang="ru-RU" b="1" dirty="0" smtClean="0"/>
              <a:t>ГОРДОСТЬ И БОЛЬ МАТЕРИНСКАЯ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484784"/>
            <a:ext cx="7706816" cy="455657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Александр Михайлович Степанов 1901-1918</a:t>
            </a:r>
          </a:p>
          <a:p>
            <a:r>
              <a:rPr lang="ru-RU" sz="2000" b="1" dirty="0" smtClean="0"/>
              <a:t>Николай </a:t>
            </a:r>
            <a:r>
              <a:rPr lang="ru-RU" sz="2000" b="1" dirty="0"/>
              <a:t>М</a:t>
            </a:r>
            <a:r>
              <a:rPr lang="ru-RU" sz="2000" b="1" dirty="0" smtClean="0"/>
              <a:t>ихайлович Степанов 1903-1963</a:t>
            </a:r>
          </a:p>
          <a:p>
            <a:r>
              <a:rPr lang="ru-RU" sz="2000" b="1" dirty="0" smtClean="0"/>
              <a:t>Василий Михайлович Степанов 1908-1943</a:t>
            </a:r>
          </a:p>
          <a:p>
            <a:r>
              <a:rPr lang="ru-RU" sz="2000" b="1" dirty="0" smtClean="0"/>
              <a:t>Филипп Михайлович </a:t>
            </a:r>
            <a:r>
              <a:rPr lang="ru-RU" sz="2000" b="1" dirty="0"/>
              <a:t>С</a:t>
            </a:r>
            <a:r>
              <a:rPr lang="ru-RU" sz="2000" b="1" dirty="0" smtClean="0"/>
              <a:t>тепанов 1910-1945</a:t>
            </a:r>
          </a:p>
          <a:p>
            <a:r>
              <a:rPr lang="ru-RU" sz="2000" b="1" dirty="0" smtClean="0"/>
              <a:t>Федор Михайлович Степанов 1912-1939</a:t>
            </a:r>
          </a:p>
          <a:p>
            <a:r>
              <a:rPr lang="ru-RU" sz="2000" b="1" dirty="0" smtClean="0"/>
              <a:t>Иван </a:t>
            </a:r>
            <a:r>
              <a:rPr lang="ru-RU" sz="2000" b="1" dirty="0"/>
              <a:t>М</a:t>
            </a:r>
            <a:r>
              <a:rPr lang="ru-RU" sz="2000" b="1" dirty="0" smtClean="0"/>
              <a:t>ихайлович Степанов 1915-1943</a:t>
            </a:r>
          </a:p>
          <a:p>
            <a:r>
              <a:rPr lang="ru-RU" sz="2000" b="1" dirty="0" smtClean="0"/>
              <a:t>Илья Михайлович Степанов 1917-1943</a:t>
            </a:r>
          </a:p>
          <a:p>
            <a:r>
              <a:rPr lang="ru-RU" sz="2000" b="1" dirty="0" smtClean="0"/>
              <a:t>Павел Михайлович Степанов 1919-1943</a:t>
            </a:r>
          </a:p>
          <a:p>
            <a:r>
              <a:rPr lang="ru-RU" sz="2000" b="1" dirty="0" smtClean="0"/>
              <a:t>Александр Михайлович Степанов 1923-1943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109547026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600"/>
            <a:ext cx="7272808" cy="447558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Вспомним  героев станичников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249126890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/>
          <a:lstStyle/>
          <a:p>
            <a:r>
              <a:rPr lang="ru-RU" dirty="0"/>
              <a:t>Спасибо ВАМ, солдаты </a:t>
            </a:r>
            <a:r>
              <a:rPr lang="ru-RU" dirty="0" smtClean="0"/>
              <a:t>20-го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века!</a:t>
            </a:r>
          </a:p>
        </p:txBody>
      </p:sp>
      <p:pic>
        <p:nvPicPr>
          <p:cNvPr id="1026" name="Picture 2" descr="C:\Users\юли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71678"/>
            <a:ext cx="7143800" cy="4678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80032593"/>
      </p:ext>
    </p:extLst>
  </p:cSld>
  <p:clrMapOvr>
    <a:masterClrMapping/>
  </p:clrMapOvr>
  <p:transition spd="med" advTm="5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 smtClean="0"/>
              <a:t>« Нам память не дает покоя»</a:t>
            </a:r>
            <a:endParaRPr lang="ru-RU" dirty="0"/>
          </a:p>
        </p:txBody>
      </p:sp>
      <p:pic>
        <p:nvPicPr>
          <p:cNvPr id="1026" name="Picture 2" descr="C:\Users\юлия\Desktop\экскурсия в музейную комнат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3714776" cy="3286148"/>
          </a:xfrm>
          <a:prstGeom prst="rect">
            <a:avLst/>
          </a:prstGeom>
          <a:noFill/>
        </p:spPr>
      </p:pic>
      <p:pic>
        <p:nvPicPr>
          <p:cNvPr id="3" name="Picture 3" descr="C:\Users\юлия\Desktop\DSC_04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29000"/>
            <a:ext cx="4925214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8672617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Дубинец</a:t>
            </a:r>
            <a:r>
              <a:rPr lang="ru-RU" dirty="0" smtClean="0"/>
              <a:t> Надежда Пантелеевна</a:t>
            </a:r>
            <a:endParaRPr lang="ru-RU" dirty="0"/>
          </a:p>
        </p:txBody>
      </p:sp>
      <p:pic>
        <p:nvPicPr>
          <p:cNvPr id="25603" name="Picture 2" descr="DB720F5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672408" cy="479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 descr="6DBAA8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3384376" cy="482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2920818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Изображение 0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7740352" cy="5772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96336" cy="14238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/>
              <a:t>Шкода Евгений </a:t>
            </a:r>
            <a:r>
              <a:rPr lang="ru-RU" dirty="0" smtClean="0"/>
              <a:t>Григорьевич</a:t>
            </a:r>
            <a:br>
              <a:rPr lang="ru-RU" dirty="0" smtClean="0"/>
            </a:br>
            <a:r>
              <a:rPr lang="ru-RU" sz="2000" dirty="0" smtClean="0"/>
              <a:t>партизан, учитель немецкого языка нашей школы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06380151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-99392"/>
            <a:ext cx="6347713" cy="17281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/>
              <a:t>Третьяков Алексей </a:t>
            </a:r>
            <a:r>
              <a:rPr lang="ru-RU" sz="4000" dirty="0" smtClean="0"/>
              <a:t>Дмитриевич- </a:t>
            </a:r>
            <a:r>
              <a:rPr lang="ru-RU" sz="2200" dirty="0" smtClean="0"/>
              <a:t>защитник Москвы, Сталинграда, Северного Кавказа</a:t>
            </a:r>
            <a:endParaRPr lang="ru-RU" sz="2200" dirty="0"/>
          </a:p>
        </p:txBody>
      </p:sp>
      <p:pic>
        <p:nvPicPr>
          <p:cNvPr id="33795" name="Picture 4" descr="Изображение 03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91" t="5180" b="44032"/>
          <a:stretch>
            <a:fillRect/>
          </a:stretch>
        </p:blipFill>
        <p:spPr>
          <a:xfrm>
            <a:off x="467544" y="1628800"/>
            <a:ext cx="6696744" cy="5229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2027892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6" name="Picture 2" descr="F:\готовые\Рисуно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69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7890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789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 descr="F:\готовые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25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385175" cy="1431925"/>
          </a:xfrm>
        </p:spPr>
        <p:txBody>
          <a:bodyPr/>
          <a:lstStyle/>
          <a:p>
            <a:r>
              <a:rPr lang="ru-RU" sz="3200" dirty="0" smtClean="0"/>
              <a:t>Станица Новоивановская</a:t>
            </a:r>
            <a:endParaRPr lang="ru-RU" sz="3200" dirty="0"/>
          </a:p>
        </p:txBody>
      </p:sp>
      <p:pic>
        <p:nvPicPr>
          <p:cNvPr id="23556" name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69368"/>
            <a:ext cx="786288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Рисунок 2" descr="untitled герб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881063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8835740"/>
      </p:ext>
    </p:extLst>
  </p:cSld>
  <p:clrMapOvr>
    <a:masterClrMapping/>
  </p:clrMapOvr>
  <p:transition spd="med" advTm="5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/>
          <a:lstStyle/>
          <a:p>
            <a:r>
              <a:rPr lang="ru-RU" dirty="0" err="1" smtClean="0"/>
              <a:t>Дубинец</a:t>
            </a:r>
            <a:r>
              <a:rPr lang="ru-RU" dirty="0" smtClean="0"/>
              <a:t> А.П.</a:t>
            </a:r>
            <a:endParaRPr lang="ru-RU" dirty="0"/>
          </a:p>
        </p:txBody>
      </p:sp>
      <p:pic>
        <p:nvPicPr>
          <p:cNvPr id="4" name="Объект 3" descr="Дубинец Андрей Петрович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802712" cy="50565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4716016" y="476672"/>
          <a:ext cx="3816424" cy="5887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2448272"/>
              </a:tblGrid>
              <a:tr h="443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Дата рождения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3" tooltip="23 ноября"/>
                        </a:rPr>
                        <a:t>23 ноября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u="none" strike="noStrike" dirty="0">
                          <a:effectLst/>
                          <a:hlinkClick r:id="rId4" tooltip="1911 год"/>
                        </a:rPr>
                        <a:t>1911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96686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 рождения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Станица </a:t>
                      </a:r>
                      <a:r>
                        <a:rPr lang="ru-RU" sz="1600" dirty="0" err="1">
                          <a:effectLst/>
                        </a:rPr>
                        <a:t>Новоивановская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 err="1">
                          <a:effectLst/>
                        </a:rPr>
                        <a:t>Краснодарскийи</a:t>
                      </a:r>
                      <a:r>
                        <a:rPr lang="ru-RU" sz="1600" dirty="0">
                          <a:effectLst/>
                        </a:rPr>
                        <a:t> край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443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Дата смерти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3" tooltip="23 ноября"/>
                        </a:rPr>
                        <a:t>23 ноября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u="none" strike="noStrike" dirty="0">
                          <a:effectLst/>
                          <a:hlinkClick r:id="rId5" tooltip="1942 год"/>
                        </a:rPr>
                        <a:t>1942</a:t>
                      </a:r>
                      <a:r>
                        <a:rPr lang="ru-RU" sz="1600" dirty="0">
                          <a:effectLst/>
                        </a:rPr>
                        <a:t> (31 год)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107154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 смерти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6" tooltip="Сталинградская область"/>
                        </a:rPr>
                        <a:t>Сталинградская </a:t>
                      </a:r>
                      <a:r>
                        <a:rPr lang="ru-RU" sz="1600" u="none" strike="noStrike" dirty="0" err="1">
                          <a:effectLst/>
                          <a:hlinkClick r:id="rId6" tooltip="Сталинградская область"/>
                        </a:rPr>
                        <a:t>область</a:t>
                      </a:r>
                      <a:r>
                        <a:rPr lang="ru-RU" sz="1600" dirty="0" err="1">
                          <a:effectLst/>
                        </a:rPr>
                        <a:t>,похоронен</a:t>
                      </a:r>
                      <a:r>
                        <a:rPr lang="ru-RU" sz="1600" dirty="0">
                          <a:effectLst/>
                        </a:rPr>
                        <a:t> в г. </a:t>
                      </a:r>
                      <a:r>
                        <a:rPr lang="ru-RU" sz="1600" u="none" strike="noStrike" dirty="0">
                          <a:effectLst/>
                          <a:hlinkClick r:id="rId7" tooltip="Калач-на-Дону"/>
                        </a:rPr>
                        <a:t>Калач-на-Дону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75751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Принадлежность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u="none" strike="noStrike" dirty="0">
                          <a:effectLst/>
                          <a:hlinkClick r:id="rId8" tooltip="Российская империя"/>
                        </a:rPr>
                        <a:t>Российская империя</a:t>
                      </a: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u="none" strike="noStrike" dirty="0">
                          <a:effectLst/>
                          <a:hlinkClick r:id="rId9" tooltip="Союз Советских Социалистических Республик"/>
                        </a:rPr>
                        <a:t>СССР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443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Звание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10" tooltip="Лейтенант"/>
                        </a:rPr>
                        <a:t>Лейтенант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443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Сражения/войны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11" tooltip="Великая Отечественная война"/>
                        </a:rPr>
                        <a:t>Великая Отечественная война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</a:tr>
              <a:tr h="544321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Награды и премии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0960" marR="60960" marT="60960" marB="60960"/>
                </a:tc>
              </a:tr>
              <a:tr h="502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Рисунок 2" descr="Flag of Russia.svg">
            <a:hlinkClick r:id="rId8" tooltip="&quot;Российская империя&quot;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8138"/>
            <a:ext cx="2095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3" descr="Flag of the Soviet Union.svg">
            <a:hlinkClick r:id="rId9" tooltip="&quot;Союз Советских Социалистических Республик&quot;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8138"/>
            <a:ext cx="20955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4" descr="Лейтенант">
            <a:hlinkClick r:id="rId10" tooltip="&quot;Лейтенант&quot;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8138"/>
            <a:ext cx="52387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6522270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Народные новости - MST-TV.RU - История Радио и Телевидения Магнитогор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8978915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НС\Desktop\мамины документы\военно-полевая почта\письма-треугольники\9ae8b7c658e775de2397060918cf27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412874"/>
            <a:ext cx="8352928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5245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История солдатского треугольника</a:t>
            </a:r>
            <a:endParaRPr lang="ru-RU" b="1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НС\Desktop\мамины документы\военно-полевая почта\письма-треугольники\4129.jpg"/>
          <p:cNvPicPr>
            <a:picLocks noChangeAspect="1" noChangeArrowheads="1"/>
          </p:cNvPicPr>
          <p:nvPr/>
        </p:nvPicPr>
        <p:blipFill>
          <a:blip r:embed="rId2"/>
          <a:srcRect t="4975" r="2718" b="10103"/>
          <a:stretch>
            <a:fillRect/>
          </a:stretch>
        </p:blipFill>
        <p:spPr bwMode="auto">
          <a:xfrm rot="21052449">
            <a:off x="223838" y="500063"/>
            <a:ext cx="4141787" cy="2711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ДНС\Desktop\мамины документы\военно-полевая почта\письма-треугольники\b_12675917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429000"/>
            <a:ext cx="3905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16463" y="758825"/>
            <a:ext cx="439261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>
                <a:latin typeface="Cambria" pitchFamily="18" charset="0"/>
                <a:cs typeface="Times New Roman" pitchFamily="18" charset="0"/>
              </a:rPr>
              <a:t>Писем белые стаи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Прилетали на Русь.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Их с волнением читали,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Знали их наизусть.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Эти письма поныне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Не теряют, не жгут,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Как большую святыню</a:t>
            </a:r>
            <a:br>
              <a:rPr lang="ru-RU" sz="2800" b="1" i="1">
                <a:latin typeface="Cambria" pitchFamily="18" charset="0"/>
                <a:cs typeface="Times New Roman" pitchFamily="18" charset="0"/>
              </a:rPr>
            </a:br>
            <a:r>
              <a:rPr lang="ru-RU" sz="2800" b="1" i="1">
                <a:latin typeface="Cambria" pitchFamily="18" charset="0"/>
                <a:cs typeface="Times New Roman" pitchFamily="18" charset="0"/>
              </a:rPr>
              <a:t>Сыновьям берегут. </a:t>
            </a:r>
            <a:endParaRPr lang="ru-RU" sz="2800" i="1">
              <a:latin typeface="Calibri" pitchFamily="34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НС\Desktop\мамины документы\военно-полевая почта\письма-треугольники\photo1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254000"/>
            <a:ext cx="8829675" cy="6270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Изображение 0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248472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91" name="Rectangle 7"/>
          <p:cNvSpPr>
            <a:spLocks noGrp="1" noChangeArrowheads="1"/>
          </p:cNvSpPr>
          <p:nvPr>
            <p:ph type="title"/>
          </p:nvPr>
        </p:nvSpPr>
        <p:spPr>
          <a:xfrm>
            <a:off x="609599" y="116632"/>
            <a:ext cx="6347714" cy="110872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 dirty="0" smtClean="0"/>
              <a:t>Фронтовые письма школьного директора</a:t>
            </a:r>
            <a:endParaRPr lang="ru-RU" b="1" dirty="0"/>
          </a:p>
        </p:txBody>
      </p:sp>
      <p:pic>
        <p:nvPicPr>
          <p:cNvPr id="4" name="Picture 2" descr="6112AFB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4455244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1552377"/>
      </p:ext>
    </p:extLst>
  </p:cSld>
  <p:clrMapOvr>
    <a:masterClrMapping/>
  </p:clrMapOvr>
  <p:transition spd="med" advClick="0" advTm="5000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9E2EA3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651267" cy="638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90606DF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77265" y="544296"/>
            <a:ext cx="4319227" cy="444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6946521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1248</TotalTime>
  <Words>286</Words>
  <Application>Microsoft Office PowerPoint</Application>
  <PresentationFormat>Экран (4:3)</PresentationFormat>
  <Paragraphs>49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Грань</vt:lpstr>
      <vt:lpstr>70-летию ВЕЛИКОЙ ПОБЕДЕ ПОСВЯЩАЕТСЯ</vt:lpstr>
      <vt:lpstr>« Нам память не дает покоя»</vt:lpstr>
      <vt:lpstr>Дубинец А.П.</vt:lpstr>
      <vt:lpstr>Слайд 4</vt:lpstr>
      <vt:lpstr>История солдатского треугольника</vt:lpstr>
      <vt:lpstr>Слайд 6</vt:lpstr>
      <vt:lpstr>Слайд 7</vt:lpstr>
      <vt:lpstr>Фронтовые письма школьного директора</vt:lpstr>
      <vt:lpstr>Слайд 9</vt:lpstr>
      <vt:lpstr>24 августа 1943 года</vt:lpstr>
      <vt:lpstr>  25 июня 1943 год</vt:lpstr>
      <vt:lpstr>Слайд 12</vt:lpstr>
      <vt:lpstr>Слайд 13</vt:lpstr>
      <vt:lpstr>Слайд 14</vt:lpstr>
      <vt:lpstr>Слайд 15</vt:lpstr>
      <vt:lpstr>ПИСЬМО МАТЕРИ</vt:lpstr>
      <vt:lpstr>ГОРДОСТЬ И БОЛЬ МАТЕРИНСКАЯ</vt:lpstr>
      <vt:lpstr>Вспомним  героев станичников</vt:lpstr>
      <vt:lpstr>Спасибо ВАМ, солдаты 20-го  века!</vt:lpstr>
      <vt:lpstr>Дубинец Надежда Пантелеевна</vt:lpstr>
      <vt:lpstr>Шкода Евгений Григорьевич партизан, учитель немецкого языка нашей школы</vt:lpstr>
      <vt:lpstr>Третьяков Алексей Дмитриевич- защитник Москвы, Сталинграда, Северного Кавказа</vt:lpstr>
      <vt:lpstr>Слайд 23</vt:lpstr>
      <vt:lpstr>Слайд 24</vt:lpstr>
      <vt:lpstr>Станица Новоивановская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Письма опаленные войной</dc:title>
  <dc:creator>Admin</dc:creator>
  <cp:lastModifiedBy>юлия</cp:lastModifiedBy>
  <cp:revision>143</cp:revision>
  <dcterms:created xsi:type="dcterms:W3CDTF">2010-11-24T17:29:51Z</dcterms:created>
  <dcterms:modified xsi:type="dcterms:W3CDTF">2015-03-26T11:10:02Z</dcterms:modified>
</cp:coreProperties>
</file>